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56" r:id="rId2"/>
    <p:sldId id="290" r:id="rId3"/>
    <p:sldId id="289" r:id="rId4"/>
    <p:sldId id="295" r:id="rId5"/>
    <p:sldId id="294" r:id="rId6"/>
    <p:sldId id="293" r:id="rId7"/>
    <p:sldId id="296" r:id="rId8"/>
    <p:sldId id="297" r:id="rId9"/>
    <p:sldId id="298" r:id="rId10"/>
    <p:sldId id="299" r:id="rId11"/>
    <p:sldId id="292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1" r:id="rId21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7"/>
    <p:restoredTop sz="85714"/>
  </p:normalViewPr>
  <p:slideViewPr>
    <p:cSldViewPr snapToGrid="0" snapToObjects="1">
      <p:cViewPr varScale="1">
        <p:scale>
          <a:sx n="104" d="100"/>
          <a:sy n="104" d="100"/>
        </p:scale>
        <p:origin x="29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77B56-71A1-6148-AC49-DA6CE4E2EEF4}" type="datetimeFigureOut">
              <a:rPr lang="en-US" smtClean="0"/>
              <a:t>7/1/21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EDE08-14F7-EF46-9222-EEFD5E8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7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and attach to outside of tub.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5EDE08-14F7-EF46-9222-EEFD5E8A9F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2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054BD16-2B69-4A41-93AE-AD29FDBC5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</p:spPr>
        <p:txBody>
          <a:bodyPr anchor="b"/>
          <a:lstStyle>
            <a:lvl1pPr algn="ctr">
              <a:defRPr sz="5100">
                <a:latin typeface="Raleway" panose="020B00030301010600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BF99026-8EB1-744A-A112-866DD585E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930" y="5282989"/>
            <a:ext cx="6655118" cy="24284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0">
                <a:latin typeface="Raleway" panose="020B0003030101060003" pitchFamily="34" charset="0"/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9BEA195-A4A1-D748-855C-C7F99C4DE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4353" y="8112752"/>
            <a:ext cx="1748790" cy="535517"/>
          </a:xfrm>
        </p:spPr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7/1/21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F7D0261-1EE1-F14C-A129-61BEB74B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4608" y="8112752"/>
            <a:ext cx="2623185" cy="535517"/>
          </a:xfrm>
        </p:spPr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E1B6DA5-F91E-F840-B51A-BB388A09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89258" y="8112752"/>
            <a:ext cx="1748790" cy="535517"/>
          </a:xfrm>
        </p:spPr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54EB19-6A65-6F49-974A-6A95ABC6C7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9200740"/>
            <a:ext cx="6858000" cy="46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26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E6BC0175-C4D6-684A-8146-6BC0C667FA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85221" y="7294292"/>
            <a:ext cx="2251386" cy="221311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96A00A0-F2B8-0841-8C5B-3273F0C4D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654908"/>
            <a:ext cx="6703695" cy="3678507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6500" b="1">
                <a:solidFill>
                  <a:srgbClr val="BA7928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6907FBD-987E-F74D-A938-84BAF3DB8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3" y="4683210"/>
            <a:ext cx="6703695" cy="2261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latin typeface="Raleway" panose="020B0003030101060003" pitchFamily="34" charset="0"/>
              </a:defRPr>
            </a:lvl1pPr>
            <a:lvl2pPr>
              <a:defRPr sz="1800">
                <a:latin typeface="Raleway" panose="020B0003030101060003" pitchFamily="34" charset="0"/>
              </a:defRPr>
            </a:lvl2pPr>
            <a:lvl3pPr>
              <a:defRPr sz="1600">
                <a:latin typeface="Raleway" panose="020B0003030101060003" pitchFamily="34" charset="0"/>
              </a:defRPr>
            </a:lvl3pPr>
            <a:lvl4pPr>
              <a:defRPr sz="1400">
                <a:latin typeface="Raleway" panose="020B0003030101060003" pitchFamily="34" charset="0"/>
              </a:defRPr>
            </a:lvl4pPr>
            <a:lvl5pPr>
              <a:defRPr sz="1200">
                <a:latin typeface="Raleway" panose="020B00030301010600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C9DE0D-2053-9347-8464-A9B4453331BA}"/>
              </a:ext>
            </a:extLst>
          </p:cNvPr>
          <p:cNvCxnSpPr/>
          <p:nvPr userDrawn="1"/>
        </p:nvCxnSpPr>
        <p:spPr>
          <a:xfrm>
            <a:off x="534353" y="4387279"/>
            <a:ext cx="6703695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315D9D-D35D-3149-8A06-1F03FFBB376F}"/>
              </a:ext>
            </a:extLst>
          </p:cNvPr>
          <p:cNvCxnSpPr/>
          <p:nvPr userDrawn="1"/>
        </p:nvCxnSpPr>
        <p:spPr>
          <a:xfrm>
            <a:off x="534353" y="4430588"/>
            <a:ext cx="6703695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6B80AFF-87A6-9C41-9610-119037C79D42}"/>
              </a:ext>
            </a:extLst>
          </p:cNvPr>
          <p:cNvCxnSpPr>
            <a:cxnSpLocks/>
          </p:cNvCxnSpPr>
          <p:nvPr userDrawn="1"/>
        </p:nvCxnSpPr>
        <p:spPr>
          <a:xfrm>
            <a:off x="685800" y="8384553"/>
            <a:ext cx="1828800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786873A-A98E-C54C-A49A-A58D030888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77428" y="8840405"/>
            <a:ext cx="592859" cy="59285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2F1213-CDFD-5C46-84B3-CACA56DBCB4F}"/>
              </a:ext>
            </a:extLst>
          </p:cNvPr>
          <p:cNvCxnSpPr>
            <a:cxnSpLocks/>
          </p:cNvCxnSpPr>
          <p:nvPr userDrawn="1"/>
        </p:nvCxnSpPr>
        <p:spPr>
          <a:xfrm>
            <a:off x="685800" y="8438097"/>
            <a:ext cx="1828800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4E9BC28-E413-CF41-8EAB-2F78ECAEBD84}"/>
              </a:ext>
            </a:extLst>
          </p:cNvPr>
          <p:cNvCxnSpPr>
            <a:cxnSpLocks/>
          </p:cNvCxnSpPr>
          <p:nvPr userDrawn="1"/>
        </p:nvCxnSpPr>
        <p:spPr>
          <a:xfrm>
            <a:off x="5257800" y="8384553"/>
            <a:ext cx="1828800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265F1D-83A6-694E-BA16-34D0CC1FDB98}"/>
              </a:ext>
            </a:extLst>
          </p:cNvPr>
          <p:cNvCxnSpPr>
            <a:cxnSpLocks/>
          </p:cNvCxnSpPr>
          <p:nvPr userDrawn="1"/>
        </p:nvCxnSpPr>
        <p:spPr>
          <a:xfrm>
            <a:off x="5257800" y="8438097"/>
            <a:ext cx="1828800" cy="0"/>
          </a:xfrm>
          <a:prstGeom prst="line">
            <a:avLst/>
          </a:prstGeom>
          <a:ln>
            <a:solidFill>
              <a:srgbClr val="01A0C6">
                <a:alpha val="2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3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1047B-07DF-6247-AAFC-7CA78BB4569A}" type="datetimeFigureOut">
              <a:rPr lang="en-US" smtClean="0"/>
              <a:t>7/1/21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FF752-2AAD-6341-8404-2DF2906E6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6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4A03F8E-E6B0-FF4A-B1CD-4140E7934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76" y="713505"/>
            <a:ext cx="4826049" cy="4744005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036B3BAB-BDEA-5A4E-BB53-8EAB6FF22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9422" y="5976925"/>
            <a:ext cx="3573556" cy="2428451"/>
          </a:xfrm>
        </p:spPr>
        <p:txBody>
          <a:bodyPr lIns="0" tIns="0" rIns="0" bIns="0">
            <a:normAutofit/>
          </a:bodyPr>
          <a:lstStyle/>
          <a:p>
            <a:pPr algn="l"/>
            <a:r>
              <a:rPr lang="en-US" sz="1320" dirty="0"/>
              <a:t>This template is designed to be personalized and printed by the classroom teacher  Materials for each period/hour/subject can be separated using the corresponding divider pages.  Using brightly colored cardstock will help clearly separate materials for each section.  All materials for the day can be placed in a labeled</a:t>
            </a:r>
            <a:r>
              <a:rPr lang="en-US" sz="1320" b="1" dirty="0"/>
              <a:t> </a:t>
            </a:r>
            <a:r>
              <a:rPr lang="en-US" sz="1320" b="1" dirty="0" err="1"/>
              <a:t>SubTub</a:t>
            </a:r>
            <a:r>
              <a:rPr lang="en-US" sz="1320" dirty="0"/>
              <a:t>, and left in the classroom for the sub to easily find upon arrival. Completing  the </a:t>
            </a:r>
            <a:r>
              <a:rPr lang="en-US" sz="1320" b="1" dirty="0" err="1"/>
              <a:t>SubReSource</a:t>
            </a:r>
            <a:r>
              <a:rPr lang="en-US" sz="1320" dirty="0"/>
              <a:t> packet along with preparing the </a:t>
            </a:r>
            <a:r>
              <a:rPr lang="en-US" sz="1320" b="1" dirty="0" err="1"/>
              <a:t>SubTub</a:t>
            </a:r>
            <a:r>
              <a:rPr lang="en-US" sz="1320" dirty="0"/>
              <a:t>, will help ensure your substitute and students have a successful experience during your absence.  </a:t>
            </a:r>
          </a:p>
        </p:txBody>
      </p:sp>
    </p:spTree>
    <p:extLst>
      <p:ext uri="{BB962C8B-B14F-4D97-AF65-F5344CB8AC3E}">
        <p14:creationId xmlns:p14="http://schemas.microsoft.com/office/powerpoint/2010/main" val="711666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8</a:t>
            </a:r>
            <a:r>
              <a:rPr lang="en-US" sz="10500" b="1" baseline="30000" dirty="0"/>
              <a:t>th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CB9BCF-2C89-9743-9433-6060BADB6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431780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Zero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88632-F76D-5F40-BA47-6489447A3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528668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1</a:t>
            </a:r>
            <a:r>
              <a:rPr lang="en-US" sz="10500" b="1" baseline="30000" dirty="0"/>
              <a:t>st</a:t>
            </a:r>
            <a:r>
              <a:rPr lang="en-US" sz="10500" b="1" dirty="0"/>
              <a:t>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73F6B-5494-5343-9E95-33DE99940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2854293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2</a:t>
            </a:r>
            <a:r>
              <a:rPr lang="en-US" sz="10500" b="1" baseline="30000" dirty="0"/>
              <a:t>nd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F7A94-2FA7-F940-8CE0-5C69C4A6D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34999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3</a:t>
            </a:r>
            <a:r>
              <a:rPr lang="en-US" sz="10500" b="1" baseline="30000" dirty="0"/>
              <a:t>rd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7AF70-7499-7C44-807C-5FFFB99E7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4120335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4</a:t>
            </a:r>
            <a:r>
              <a:rPr lang="en-US" sz="10500" b="1" baseline="30000" dirty="0"/>
              <a:t>th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09889-1F4C-8F48-B43A-312A215B7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2814405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5</a:t>
            </a:r>
            <a:r>
              <a:rPr lang="en-US" sz="10500" b="1" baseline="30000" dirty="0"/>
              <a:t>th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77608-28BB-814A-84EA-6DF18A50E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810809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6</a:t>
            </a:r>
            <a:r>
              <a:rPr lang="en-US" sz="10500" b="1" baseline="30000" dirty="0"/>
              <a:t>th</a:t>
            </a:r>
            <a:r>
              <a:rPr lang="en-US" sz="10500" b="1" dirty="0"/>
              <a:t>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9F6BB-CC60-E84F-83FC-A357C57D7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924470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7</a:t>
            </a:r>
            <a:r>
              <a:rPr lang="en-US" sz="10500" b="1" baseline="30000" dirty="0"/>
              <a:t>th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Hour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59BAE-B21C-AF44-B1F1-4C7FC9B74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1337874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500" b="1" dirty="0"/>
              <a:t>Extra</a:t>
            </a:r>
            <a:br>
              <a:rPr lang="en-US" sz="8500" b="1" dirty="0"/>
            </a:br>
            <a:r>
              <a:rPr lang="en-US" sz="8500" b="1" dirty="0"/>
              <a:t>Worksheets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0881D-37FC-6849-945F-32264C7CE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07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326C-5A6B-EE40-AC09-D228BF26C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717" y="1320800"/>
            <a:ext cx="6828970" cy="7089354"/>
          </a:xfrm>
          <a:ln w="12700">
            <a:solidFill>
              <a:schemeClr val="tx1"/>
            </a:solidFill>
            <a:prstDash val="dash"/>
          </a:ln>
        </p:spPr>
        <p:txBody>
          <a:bodyPr lIns="0" tIns="228600" rIns="0" bIns="228600"/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dirty="0"/>
              <a:t>Teacher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92BC0E-1138-BA4D-9639-46CC617EBD32}"/>
              </a:ext>
            </a:extLst>
          </p:cNvPr>
          <p:cNvSpPr txBox="1"/>
          <p:nvPr/>
        </p:nvSpPr>
        <p:spPr>
          <a:xfrm>
            <a:off x="0" y="564316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Raleway" panose="020B0003030101060003" pitchFamily="34" charset="0"/>
              </a:rPr>
              <a:t>Print and attach to outside of tub.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C20D93-896A-684E-A346-7393F2AA2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873" y="1842181"/>
            <a:ext cx="5308654" cy="521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689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500" b="1" dirty="0"/>
              <a:t>Read Aloud Books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7AA00-B96F-D545-B09B-F14B2B463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1</a:t>
            </a:r>
            <a:r>
              <a:rPr lang="en-US" sz="10500" b="1" baseline="30000" dirty="0"/>
              <a:t>st</a:t>
            </a:r>
            <a:r>
              <a:rPr lang="en-US" sz="10500" b="1" dirty="0"/>
              <a:t> 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0648F-BC00-D74D-8450-F0255FCF7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(enter subject)</a:t>
            </a:r>
          </a:p>
          <a:p>
            <a:pPr marL="0" indent="0" algn="ctr">
              <a:buNone/>
            </a:pPr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19172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2</a:t>
            </a:r>
            <a:r>
              <a:rPr lang="en-US" sz="10500" b="1" baseline="30000" dirty="0"/>
              <a:t>nd</a:t>
            </a:r>
            <a:r>
              <a:rPr lang="en-US" sz="10500" b="1" dirty="0"/>
              <a:t>  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D6C30-E11C-AD47-BDB6-A34D5C702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425099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3</a:t>
            </a:r>
            <a:r>
              <a:rPr lang="en-US" sz="10500" b="1" baseline="30000" dirty="0"/>
              <a:t>rd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E2442B-72EF-E444-8076-7E28AB3D6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67487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4</a:t>
            </a:r>
            <a:r>
              <a:rPr lang="en-US" sz="10500" b="1" baseline="30000" dirty="0"/>
              <a:t>th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F00AC5-31A5-404A-A8AD-ADC5E63C2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1149365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5</a:t>
            </a:r>
            <a:r>
              <a:rPr lang="en-US" sz="10500" b="1" baseline="30000" dirty="0"/>
              <a:t>th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A6CBED-1ADF-9443-87BE-A816A1360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293861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6</a:t>
            </a:r>
            <a:r>
              <a:rPr lang="en-US" sz="10500" b="1" baseline="30000" dirty="0"/>
              <a:t>th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193924-F2AC-0E4D-8CA5-BBD1DAD5D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178139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E02E-2F7B-0D4A-9815-7CDEF4235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0500" b="1" dirty="0"/>
              <a:t>7</a:t>
            </a:r>
            <a:r>
              <a:rPr lang="en-US" sz="10500" b="1" baseline="30000" dirty="0"/>
              <a:t>th</a:t>
            </a:r>
            <a:br>
              <a:rPr lang="en-US" sz="10500" b="1" dirty="0"/>
            </a:br>
            <a:r>
              <a:rPr lang="en-US" sz="10500" b="1" dirty="0"/>
              <a:t>Period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4A4AA-AAAD-2C48-94C0-782E8CD63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(enter subject)</a:t>
            </a:r>
          </a:p>
          <a:p>
            <a:pPr algn="ctr"/>
            <a:r>
              <a:rPr lang="en-US" dirty="0"/>
              <a:t>(enter time)</a:t>
            </a:r>
          </a:p>
        </p:txBody>
      </p:sp>
    </p:spTree>
    <p:extLst>
      <p:ext uri="{BB962C8B-B14F-4D97-AF65-F5344CB8AC3E}">
        <p14:creationId xmlns:p14="http://schemas.microsoft.com/office/powerpoint/2010/main" val="3103384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</TotalTime>
  <Words>296</Words>
  <Application>Microsoft Macintosh PowerPoint</Application>
  <PresentationFormat>Custom</PresentationFormat>
  <Paragraphs>55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Raleway</vt:lpstr>
      <vt:lpstr>Office Theme</vt:lpstr>
      <vt:lpstr>PowerPoint Presentation</vt:lpstr>
      <vt:lpstr>Teacher Name</vt:lpstr>
      <vt:lpstr>1st  Period</vt:lpstr>
      <vt:lpstr>2nd   Period</vt:lpstr>
      <vt:lpstr>3rd Period</vt:lpstr>
      <vt:lpstr>4th Period</vt:lpstr>
      <vt:lpstr>5th Period</vt:lpstr>
      <vt:lpstr>6th Period</vt:lpstr>
      <vt:lpstr>7th Period</vt:lpstr>
      <vt:lpstr>8th Period</vt:lpstr>
      <vt:lpstr>Zero  Hour</vt:lpstr>
      <vt:lpstr>1st  Hour</vt:lpstr>
      <vt:lpstr>2nd   Hour</vt:lpstr>
      <vt:lpstr>3rd   Hour</vt:lpstr>
      <vt:lpstr>4th   Hour</vt:lpstr>
      <vt:lpstr>5th   Hour</vt:lpstr>
      <vt:lpstr>6th  Hour</vt:lpstr>
      <vt:lpstr>7th   Hour</vt:lpstr>
      <vt:lpstr>Extra Worksheets</vt:lpstr>
      <vt:lpstr>Read Aloud Books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Morse</dc:creator>
  <cp:lastModifiedBy>Chris Bohnsack</cp:lastModifiedBy>
  <cp:revision>39</cp:revision>
  <dcterms:created xsi:type="dcterms:W3CDTF">2021-04-16T20:29:21Z</dcterms:created>
  <dcterms:modified xsi:type="dcterms:W3CDTF">2021-07-01T21:04:32Z</dcterms:modified>
</cp:coreProperties>
</file>